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02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747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87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777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08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97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64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45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830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6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56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2250-DCB1-4FAC-8573-DECA51C3B5AE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A38E-EB03-469D-AD02-688452CF1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26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355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caused by the French and </a:t>
            </a:r>
            <a:r>
              <a:rPr lang="en-US" dirty="0" smtClean="0"/>
              <a:t>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England won the war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Took over French land east of the Mississippi River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However…</a:t>
            </a:r>
          </a:p>
          <a:p>
            <a:pPr marL="0" indent="0">
              <a:buNone/>
            </a:pPr>
            <a:r>
              <a:rPr lang="en-US" dirty="0" smtClean="0"/>
              <a:t>Parliament (English government) faced </a:t>
            </a:r>
            <a:r>
              <a:rPr lang="en-US" b="1" u="sng" dirty="0" smtClean="0"/>
              <a:t>two</a:t>
            </a:r>
            <a:r>
              <a:rPr lang="en-US" dirty="0" smtClean="0"/>
              <a:t> major problems</a:t>
            </a:r>
            <a:endParaRPr lang="en-US" dirty="0"/>
          </a:p>
        </p:txBody>
      </p:sp>
      <p:pic>
        <p:nvPicPr>
          <p:cNvPr id="4098" name="Picture 2" descr="http://t0.gstatic.com/images?q=tbn:ANd9GcTk1mKPb_ZzzY8mnpXAH-Q7KOY1eCL95MCLh-86DYS7j7KmOB9t_JE1ro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981200"/>
            <a:ext cx="1771650" cy="1524001"/>
          </a:xfrm>
          <a:prstGeom prst="rect">
            <a:avLst/>
          </a:prstGeom>
          <a:noFill/>
        </p:spPr>
      </p:pic>
      <p:pic>
        <p:nvPicPr>
          <p:cNvPr id="4100" name="Picture 4" descr="http://t0.gstatic.com/images?q=tbn:ANd9GcTk1mKPb_ZzzY8mnpXAH-Q7KOY1eCL95MCLh-86DYS7j7KmOB9t_JE1ro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067277"/>
            <a:ext cx="1295400" cy="1114323"/>
          </a:xfrm>
          <a:prstGeom prst="rect">
            <a:avLst/>
          </a:prstGeom>
          <a:noFill/>
        </p:spPr>
      </p:pic>
      <p:pic>
        <p:nvPicPr>
          <p:cNvPr id="4102" name="Picture 6" descr="http://mlmnetworkingauthority.com/wp-content/uploads/2011/04/Free-3D-Worried-Smiley-Face-Clipart-Illust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522167"/>
            <a:ext cx="1363663" cy="13358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281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059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England needed money to protect the colonies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England was broke: War was expensive and long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English already had the highest taxes in the world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Colonies did little to help in the war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The Colonies would benefit from this new land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Colonies were paying no taxes to England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Colonists were not following the Nav. And Trade Acts (Salutary Neglect)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Problem: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Where does England get the money to protect the colonies????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://t2.gstatic.com/images?q=tbn:ANd9GcQ3xmRpgiCmT34zGF-JvuwhNZsJf2wdO-w6_Fmnfdt4pJqMzU_M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305425"/>
            <a:ext cx="1099014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87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Iroquois were promised the colonists would stay off their land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Colonists were moving into </a:t>
            </a:r>
            <a:r>
              <a:rPr lang="en-US" dirty="0" smtClean="0">
                <a:solidFill>
                  <a:srgbClr val="7030A0"/>
                </a:solidFill>
              </a:rPr>
              <a:t>Native American </a:t>
            </a:r>
            <a:r>
              <a:rPr lang="en-US" dirty="0" smtClean="0">
                <a:solidFill>
                  <a:srgbClr val="7030A0"/>
                </a:solidFill>
              </a:rPr>
              <a:t>Territory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Many conflicts with the </a:t>
            </a:r>
            <a:r>
              <a:rPr lang="en-US" dirty="0" smtClean="0">
                <a:solidFill>
                  <a:srgbClr val="7030A0"/>
                </a:solidFill>
              </a:rPr>
              <a:t>Native Americans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England needed time to make treaties with the Iroquois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Problem: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What does parliament do about the promise to the </a:t>
            </a:r>
            <a:r>
              <a:rPr lang="en-US" dirty="0" smtClean="0">
                <a:solidFill>
                  <a:srgbClr val="7030A0"/>
                </a:solidFill>
              </a:rPr>
              <a:t>Native Americans</a:t>
            </a:r>
            <a:r>
              <a:rPr lang="en-US" dirty="0" smtClean="0">
                <a:solidFill>
                  <a:srgbClr val="7030A0"/>
                </a:solidFill>
              </a:rPr>
              <a:t>??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t2.gstatic.com/images?q=tbn:ANd9GcQ3xmRpgiCmT34zGF-JvuwhNZsJf2wdO-w6_Fmnfdt4pJqMzU_M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812697"/>
            <a:ext cx="1447799" cy="2045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599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Money: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England would pay for the war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Colonists would </a:t>
            </a:r>
            <a:r>
              <a:rPr lang="en-US" b="1" u="sng" dirty="0" smtClean="0">
                <a:solidFill>
                  <a:srgbClr val="7030A0"/>
                </a:solidFill>
              </a:rPr>
              <a:t>help</a:t>
            </a:r>
            <a:r>
              <a:rPr lang="en-US" dirty="0" smtClean="0">
                <a:solidFill>
                  <a:srgbClr val="7030A0"/>
                </a:solidFill>
              </a:rPr>
              <a:t> pay for their protection by: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rgbClr val="7030A0"/>
                </a:solidFill>
              </a:rPr>
              <a:t>Stamp Act: </a:t>
            </a:r>
            <a:r>
              <a:rPr lang="en-US" dirty="0" smtClean="0">
                <a:solidFill>
                  <a:srgbClr val="7030A0"/>
                </a:solidFill>
              </a:rPr>
              <a:t>Tax on </a:t>
            </a:r>
            <a:r>
              <a:rPr lang="en-US" i="1" dirty="0" smtClean="0">
                <a:solidFill>
                  <a:srgbClr val="7030A0"/>
                </a:solidFill>
              </a:rPr>
              <a:t>paper made things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</a:rPr>
              <a:t>2. Enforce the navigation and trade acts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Native Americans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Proclamation of 1763</a:t>
            </a:r>
            <a:r>
              <a:rPr lang="en-US" dirty="0" smtClean="0">
                <a:solidFill>
                  <a:srgbClr val="7030A0"/>
                </a:solidFill>
              </a:rPr>
              <a:t>: Colonists can’t cross the Appalachian MTS. </a:t>
            </a:r>
            <a:r>
              <a:rPr lang="en-US" dirty="0" smtClean="0">
                <a:solidFill>
                  <a:srgbClr val="7030A0"/>
                </a:solidFill>
              </a:rPr>
              <a:t>until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treaties are made</a:t>
            </a:r>
            <a:endParaRPr lang="en-US" b="1" u="sng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 descr="http://mason.gmu.edu/~cgiannou/smiling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3064386"/>
            <a:ext cx="1752600" cy="1050414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QjV5ZheOftquQDWUIGXEuLm_V3bkAO7bC6MwnNmcNlc5RoXpj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971800"/>
            <a:ext cx="1447800" cy="1336431"/>
          </a:xfrm>
          <a:prstGeom prst="rect">
            <a:avLst/>
          </a:prstGeom>
          <a:noFill/>
        </p:spPr>
      </p:pic>
      <p:pic>
        <p:nvPicPr>
          <p:cNvPr id="1030" name="Picture 6" descr="http://www.brooklynpark.org/images/commdev/ceph/leg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972157"/>
            <a:ext cx="1295400" cy="1447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0068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207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Problems caused by the French and Indian War</vt:lpstr>
      <vt:lpstr>Money</vt:lpstr>
      <vt:lpstr>Native Americans</vt:lpstr>
      <vt:lpstr>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Centonze, Samantha</dc:creator>
  <cp:lastModifiedBy>User</cp:lastModifiedBy>
  <cp:revision>13</cp:revision>
  <dcterms:created xsi:type="dcterms:W3CDTF">2013-01-10T17:49:52Z</dcterms:created>
  <dcterms:modified xsi:type="dcterms:W3CDTF">2013-01-12T19:22:54Z</dcterms:modified>
</cp:coreProperties>
</file>